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5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</p:sldIdLst>
  <p:sldSz cx="9144000" cy="6858000" type="screen4x3"/>
  <p:notesSz cx="6858000" cy="9144000"/>
  <p:custDataLst>
    <p:tags r:id="rId12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37" autoAdjust="0"/>
    <p:restoredTop sz="94660"/>
  </p:normalViewPr>
  <p:slideViewPr>
    <p:cSldViewPr>
      <p:cViewPr varScale="1">
        <p:scale>
          <a:sx n="70" d="100"/>
          <a:sy n="70" d="100"/>
        </p:scale>
        <p:origin x="-552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2D75564-2278-4FD7-A5FE-203B7BEEBD2F}" type="datetimeFigureOut">
              <a:rPr lang="en-US" smtClean="0"/>
              <a:pPr/>
              <a:t>12/19/2013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DD955F53-7065-430C-B138-60A6518085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75564-2278-4FD7-A5FE-203B7BEEBD2F}" type="datetimeFigureOut">
              <a:rPr lang="en-US" smtClean="0"/>
              <a:pPr/>
              <a:t>12/19/2013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55F53-7065-430C-B138-60A6518085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75564-2278-4FD7-A5FE-203B7BEEBD2F}" type="datetimeFigureOut">
              <a:rPr lang="en-US" smtClean="0"/>
              <a:pPr/>
              <a:t>12/19/2013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55F53-7065-430C-B138-60A6518085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2D75564-2278-4FD7-A5FE-203B7BEEBD2F}" type="datetimeFigureOut">
              <a:rPr lang="en-US" smtClean="0"/>
              <a:pPr/>
              <a:t>12/19/2013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55F53-7065-430C-B138-60A6518085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2D75564-2278-4FD7-A5FE-203B7BEEBD2F}" type="datetimeFigureOut">
              <a:rPr lang="en-US" smtClean="0"/>
              <a:pPr/>
              <a:t>12/19/2013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DD955F53-7065-430C-B138-60A6518085F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2D75564-2278-4FD7-A5FE-203B7BEEBD2F}" type="datetimeFigureOut">
              <a:rPr lang="en-US" smtClean="0"/>
              <a:pPr/>
              <a:t>12/19/2013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D955F53-7065-430C-B138-60A6518085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2D75564-2278-4FD7-A5FE-203B7BEEBD2F}" type="datetimeFigureOut">
              <a:rPr lang="en-US" smtClean="0"/>
              <a:pPr/>
              <a:t>12/19/2013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DD955F53-7065-430C-B138-60A6518085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75564-2278-4FD7-A5FE-203B7BEEBD2F}" type="datetimeFigureOut">
              <a:rPr lang="en-US" smtClean="0"/>
              <a:pPr/>
              <a:t>12/19/2013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55F53-7065-430C-B138-60A6518085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2D75564-2278-4FD7-A5FE-203B7BEEBD2F}" type="datetimeFigureOut">
              <a:rPr lang="en-US" smtClean="0"/>
              <a:pPr/>
              <a:t>12/19/2013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D955F53-7065-430C-B138-60A6518085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2D75564-2278-4FD7-A5FE-203B7BEEBD2F}" type="datetimeFigureOut">
              <a:rPr lang="en-US" smtClean="0"/>
              <a:pPr/>
              <a:t>12/19/2013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DD955F53-7065-430C-B138-60A6518085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2D75564-2278-4FD7-A5FE-203B7BEEBD2F}" type="datetimeFigureOut">
              <a:rPr lang="en-US" smtClean="0"/>
              <a:pPr/>
              <a:t>12/19/2013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DD955F53-7065-430C-B138-60A6518085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2D75564-2278-4FD7-A5FE-203B7BEEBD2F}" type="datetimeFigureOut">
              <a:rPr lang="en-US" smtClean="0"/>
              <a:pPr/>
              <a:t>12/19/2013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DD955F53-7065-430C-B138-60A6518085F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05000"/>
            <a:ext cx="8229600" cy="139903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Hippopotamus </a:t>
            </a:r>
            <a:br>
              <a:rPr lang="en-US" dirty="0" smtClean="0"/>
            </a:br>
            <a:r>
              <a:rPr lang="en-US" dirty="0" smtClean="0"/>
              <a:t>by </a:t>
            </a:r>
            <a:r>
              <a:rPr lang="en-US" dirty="0" smtClean="0"/>
              <a:t>S</a:t>
            </a:r>
            <a:r>
              <a:rPr lang="en-US" dirty="0" smtClean="0"/>
              <a:t>ophie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ransition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Mom hippo looking at her baby</a:t>
            </a:r>
            <a:endParaRPr lang="en-US" dirty="0"/>
          </a:p>
        </p:txBody>
      </p:sp>
      <p:pic>
        <p:nvPicPr>
          <p:cNvPr id="23554" name="Picture 2" descr="http://lhs204.stellpflug.com/Period%202/Fabian%20Fuentes/image/hippo_and_baby-827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676400"/>
            <a:ext cx="8839200" cy="53721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 Interesting Facts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Hippos are short.</a:t>
            </a:r>
          </a:p>
          <a:p>
            <a:r>
              <a:rPr lang="en-US" dirty="0" smtClean="0"/>
              <a:t>Hippos spend most of the day swing and floating.</a:t>
            </a:r>
          </a:p>
          <a:p>
            <a:r>
              <a:rPr lang="en-US" dirty="0" smtClean="0"/>
              <a:t>Hippos eat in the water and on land.</a:t>
            </a:r>
          </a:p>
          <a:p>
            <a:r>
              <a:rPr lang="en-US" dirty="0" smtClean="0"/>
              <a:t>Hippos sleep in a group in water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Cycle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Sometimes  babies hippos are born under water and must come up right away cause they can hold there breath for 20 seconds.</a:t>
            </a:r>
          </a:p>
          <a:p>
            <a:r>
              <a:rPr lang="en-US" dirty="0" smtClean="0"/>
              <a:t> Hippos can hold there breath for 5 minutes and talk under water.</a:t>
            </a:r>
          </a:p>
          <a:p>
            <a:r>
              <a:rPr lang="en-US" dirty="0" smtClean="0"/>
              <a:t>They can walk as fair as 5 miles.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Adaptations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Hippos have a lot of land and water.</a:t>
            </a:r>
          </a:p>
          <a:p>
            <a:r>
              <a:rPr lang="en-US" dirty="0" smtClean="0"/>
              <a:t>Hippos  can a tack a person</a:t>
            </a:r>
          </a:p>
          <a:p>
            <a:endParaRPr lang="en-US" dirty="0" smtClean="0"/>
          </a:p>
          <a:p>
            <a:r>
              <a:rPr lang="en-US" dirty="0" smtClean="0"/>
              <a:t>Hippos have a lot of food .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Hippos can kill.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Inherited traits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Hippos have big teeth to eat.</a:t>
            </a:r>
          </a:p>
          <a:p>
            <a:endParaRPr lang="en-US" dirty="0" smtClean="0"/>
          </a:p>
          <a:p>
            <a:r>
              <a:rPr lang="en-US" dirty="0" smtClean="0"/>
              <a:t>Hippos can weighs up to 5,000to 8,00 pounds.</a:t>
            </a:r>
          </a:p>
          <a:p>
            <a:r>
              <a:rPr lang="en-US" dirty="0" smtClean="0"/>
              <a:t>Hippos have small ears.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hippos  live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Africa rivers and parts of Africa.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a hippo changes its environment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has a big mouth  to eat prays .</a:t>
            </a:r>
          </a:p>
          <a:p>
            <a:r>
              <a:rPr lang="en-US" dirty="0" smtClean="0"/>
              <a:t>A hippo can attack two people at once.</a:t>
            </a:r>
          </a:p>
          <a:p>
            <a:r>
              <a:rPr lang="en-US" dirty="0" smtClean="0"/>
              <a:t>When a male hippo the group challenges the leader opens his enormous mouth revealing long canines.</a:t>
            </a:r>
            <a:endParaRPr lang="en-US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Hippos eating 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Content Placeholder 3" descr="Hippo-berlin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28800" y="1905000"/>
            <a:ext cx="5401056" cy="3599688"/>
          </a:xfrm>
        </p:spPr>
      </p:pic>
      <p:pic>
        <p:nvPicPr>
          <p:cNvPr id="1026" name="Picture 2" descr="http://ibream.org/wp-content/uploads/2010/02/Hippo-berlin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1905000"/>
            <a:ext cx="6438900" cy="428625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http://images.fineartamerica.com/images-medium-large/pygmy-hippopotamus-10-ruth-halla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0"/>
            <a:ext cx="8534400" cy="677604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d48aeba67a8c02c4090f8d146f0d879c732a733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</TotalTime>
  <Words>191</Words>
  <Application>Microsoft Office PowerPoint</Application>
  <PresentationFormat>On-screen Show (4:3)</PresentationFormat>
  <Paragraphs>31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Verve</vt:lpstr>
      <vt:lpstr>Hippopotamus  by Sophie </vt:lpstr>
      <vt:lpstr>4 Interesting Facts </vt:lpstr>
      <vt:lpstr>Life Cycle</vt:lpstr>
      <vt:lpstr>Adaptations</vt:lpstr>
      <vt:lpstr>Inherited traits</vt:lpstr>
      <vt:lpstr>Where hippos  live</vt:lpstr>
      <vt:lpstr>How a hippo changes its environment</vt:lpstr>
      <vt:lpstr>Hippos eating  </vt:lpstr>
      <vt:lpstr>Slide 9</vt:lpstr>
      <vt:lpstr>Mom hippo looking at her baby</vt:lpstr>
    </vt:vector>
  </TitlesOfParts>
  <Company>McKinney ISD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life of Hippopotamus</dc:title>
  <dc:creator>McKinney ISD</dc:creator>
  <cp:lastModifiedBy>205536</cp:lastModifiedBy>
  <cp:revision>24</cp:revision>
  <dcterms:created xsi:type="dcterms:W3CDTF">2013-12-05T15:10:41Z</dcterms:created>
  <dcterms:modified xsi:type="dcterms:W3CDTF">2013-12-19T14:19:03Z</dcterms:modified>
</cp:coreProperties>
</file>